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4ad116de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04ad116de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4ad116de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04ad116de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4ad116de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4ad116de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04ad116de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04ad116de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4ad116de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4ad116de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4ad116de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4ad116de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04ad116de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04ad116de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Alejandro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4ad116de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04ad116de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Alejandro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Ocean Inc.</a:t>
            </a:r>
            <a:endParaRPr sz="45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Oceanic-Industrial Management Game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76">
                <a:solidFill>
                  <a:schemeClr val="dk1"/>
                </a:solidFill>
              </a:rPr>
              <a:t>by Group 1: Diego Bravo, Nick Filipov, Alejandro Bravo, Jose Bolanos</a:t>
            </a:r>
            <a:endParaRPr sz="1576">
              <a:solidFill>
                <a:schemeClr val="dk1"/>
              </a:solidFill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19118"/>
            <a:ext cx="2953076" cy="202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550" y="94950"/>
            <a:ext cx="1849375" cy="172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4300" y="295250"/>
            <a:ext cx="1639400" cy="16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Project Overview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271925" y="685725"/>
            <a:ext cx="5415600" cy="4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Slab"/>
              <a:buChar char="❖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This will be an industrial management game set in the ocean or coast.</a:t>
            </a:r>
            <a:endParaRPr sz="16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Slab"/>
              <a:buChar char="❖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Player must expand their factories, build oil rigs, dispose of waste, and generate wealth to grow an industrial empire. Meanwhile, the sea level rises and rapidly generates industrial-sourced pollution in the ocean.</a:t>
            </a:r>
            <a:endParaRPr sz="16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Slab"/>
              <a:buChar char="❖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 objective of the game changes once the player has caused enough damage to the Earth’s oceans.</a:t>
            </a:r>
            <a:endParaRPr sz="16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Roboto Slab"/>
              <a:buChar char="❖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Player must mitigate or remediate the damage, otherwise the environmental effects will destroy their factories.</a:t>
            </a:r>
            <a:endParaRPr sz="16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193" y="305302"/>
            <a:ext cx="3151675" cy="177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5676" y="2370894"/>
            <a:ext cx="2314726" cy="231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Purpose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280400" y="847950"/>
            <a:ext cx="4350300" cy="3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❖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According to NASA.gov, ice sheets are decreasing by the 100 billions in metric tons every year. This is due to human-driven climate change following the Industrial Revolution.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Roboto"/>
              <a:buChar char="❖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 brings awareness to the sea level rising and rapidly generating industrial-sourced pollution in the ocean.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0" l="13653" r="12703" t="0"/>
          <a:stretch/>
        </p:blipFill>
        <p:spPr>
          <a:xfrm>
            <a:off x="5221200" y="550625"/>
            <a:ext cx="3092324" cy="220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3575" y="2851450"/>
            <a:ext cx="2827576" cy="21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 Scope of the Work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56600" y="901175"/>
            <a:ext cx="3664800" cy="3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15150" y="740375"/>
            <a:ext cx="3947700" cy="4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game will be developed by a large game studio.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Due to all of the game design, coding, and research needed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game development process will take a couple of years to develop.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 development will include 3D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artists, game designers, programmers, environmentalists, etc. to make the game accurate and well designed.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7200" y="1524625"/>
            <a:ext cx="4576350" cy="2574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 Scope of the Product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309200" y="985100"/>
            <a:ext cx="2943300" cy="3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487600" y="707600"/>
            <a:ext cx="5049300" cy="4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Early Industrial Expansion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Set up factories, build oil rigs, and manage resources to grow your industrial empire while causing minimal initial environmental impact.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Pollution Crisis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Address increasing waste management challenges, balancing cost and environmental damage as pollution starts threatening marine life and sea levels.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Environmental Remediation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Mitigate environmental damage through sustainable practices and cleanup efforts, or face the destruction of your industrial empire due to ecological collapse.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900" y="389125"/>
            <a:ext cx="3302301" cy="2182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6900" y="2838002"/>
            <a:ext cx="3469107" cy="19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Stakeholders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972600" y="843484"/>
            <a:ext cx="7198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257674" y="732350"/>
            <a:ext cx="4945200" cy="3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takeholders could be different environmental organizations.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client is a game development studio looking to make an educational game that teaches how different types industrial growth effects the oceans in good and bad ways.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customer would be people who want a fun and interactive way to learn about the consequences of different types of industries on the oceans.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Roboto"/>
              <a:buChar char="❖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Technicians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will maintain the game, fix bugs, manage software update, and more.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459" y="1624547"/>
            <a:ext cx="3655882" cy="15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Mandat</a:t>
            </a:r>
            <a:r>
              <a:rPr lang="en">
                <a:solidFill>
                  <a:schemeClr val="accent5"/>
                </a:solidFill>
              </a:rPr>
              <a:t>ed</a:t>
            </a:r>
            <a:r>
              <a:rPr lang="en">
                <a:solidFill>
                  <a:schemeClr val="accent5"/>
                </a:solidFill>
              </a:rPr>
              <a:t> Constraints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284275" y="732350"/>
            <a:ext cx="4377600" cy="3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Development Constraints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Optimizing the game so it runs on most gaming platforms.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 is able to be built on chosen gaming development platform.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Making the game with a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reasonable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sized money budget.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Meeting deadlines for game progress.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In-Game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Constraints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 provides accurate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information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about the effects of environmental damage to oceans.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Roboto"/>
              <a:buChar char="❖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Introduce random environmental events to keep the gameplay engaging for players.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8325" y="1371625"/>
            <a:ext cx="4267101" cy="2400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Naming Conventions and Definitions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387900" y="732350"/>
            <a:ext cx="5353800" cy="3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Factories - Buildings that the player can build which will either make them money, gather resources, or create products.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Playable Area - The space that the player can build factories.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Build Menu - A menu that contains the different factories available to build.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Pollution Meter - A meter that displays how much pollution the factory is producing.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Upgrades - Factories can be upgraded in different ways to increase productivity or reduce pollution.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0500" y="732350"/>
            <a:ext cx="2705601" cy="180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 rotWithShape="1">
          <a:blip r:embed="rId4">
            <a:alphaModFix/>
          </a:blip>
          <a:srcRect b="0" l="13270" r="14491" t="0"/>
          <a:stretch/>
        </p:blipFill>
        <p:spPr>
          <a:xfrm>
            <a:off x="6020925" y="2657200"/>
            <a:ext cx="2705600" cy="210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87900" y="46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Relevant Facts and Assumptions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358750" y="786875"/>
            <a:ext cx="4043400" cy="41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Census data from websites like NASA will be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pulled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order to try to make the game realistic as possible.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Climate data will be collected in order to make industry factories show real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effect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game.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Players will be able to assume their industrial actions have consequences.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Images of climate change effects will be used in to make in-game effects.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550" y="884750"/>
            <a:ext cx="4437051" cy="3330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